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  <Override PartName="/drs/shapexml.xml" ContentType="application/vnd.ms-office.DrsShape+xml"/>
</Types>
</file>

<file path=_rels/.rels><?xml version="1.0" encoding="UTF-8" standalone="yes"?>
<Relationships xmlns="http://schemas.openxmlformats.org/package/2006/relationships"><Relationship Id="rId2" Type="http://schemas.microsoft.com/office/2006/relationships/shapeXml" Target="drs/shapexml.xml"/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ttdA1yUEmsIVxMDwh0c5aU==" textCheckSum="enbGDn==" fHybridRaster="0" shapeId="78861" ver="1"/>
</file>

<file path=drs/shapexml.xml><?xml version="1.0" encoding="utf-8"?>
<p:sp xmlns:p="http://schemas.openxmlformats.org/presentationml/2006/main" xmlns:a="http://schemas.openxmlformats.org/drawingml/2006/main" xmlns:r="http://schemas.openxmlformats.org/officeDocument/2006/relationships">
  <p:nvSpPr>
    <p:cNvPr id="78861" name="Text Box 13"/>
    <p:cNvSpPr txBox="1"/>
    <p:nvPr/>
  </p:nvSpPr>
  <p:spPr>
    <a:xfrm>
      <a:off x="609600" y="5118100"/>
      <a:ext cx="8534400" cy="1198880"/>
    </a:xfrm>
    <a:prstGeom prst="rect">
      <a:avLst/>
    </a:prstGeom>
    <a:noFill/>
    <a:ln w="9525">
      <a:noFill/>
    </a:ln>
  </p:spPr>
  <p:txBody>
    <a:bodyPr>
      <a:spAutoFit/>
    </a:bodyPr>
    <a:p>
      <a:pPr marL="0" marR="0" indent="0" algn="l" defTabSz="914400" rtl="0" eaLnBrk="1" fontAlgn="base" latinLnBrk="0" hangingPunct="1">
        <a:lnSpc>
          <a:spcPct val="100000"/>
        </a:lnSpc>
        <a:spcBef>
          <a:spcPct val="50000"/>
        </a:spcBef>
        <a:spcAft>
          <a:spcPct val="0"/>
        </a:spcAft>
        <a:buClrTx/>
        <a:buSzTx/>
        <a:buFontTx/>
        <a:buNone/>
        <a:tabLst/>
      </a:pPr>
      <a:r>
        <a:rPr kumimoji="0" lang="zh-CN" altLang="en-US" sz="2400" b="0" i="0" u="none" strike="noStrike" kern="1200" cap="none" spc="0" normalizeH="0" baseline="0" noProof="1" dirty="0">
          <a:solidFill>
            <a:schemeClr val="dk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rPr>
        <a:t>　　该电路当</a:t>
      </a:r>
      <a:r>
        <a:rPr kumimoji="0" lang="en-US" altLang="zh-CN" sz="2400" b="0" i="0" u="none" strike="noStrike" kern="1200" cap="none" spc="0" normalizeH="0" baseline="0" noProof="1" dirty="0">
          <a:solidFill>
            <a:schemeClr val="dk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rPr>
        <a:t>A</a:t>
      </a:r>
      <a:r>
        <a:rPr kumimoji="0" lang="zh-CN" altLang="en-US" sz="2400" b="0" i="0" u="none" strike="noStrike" kern="1200" cap="none" spc="0" normalizeH="0" baseline="0" noProof="1" dirty="0">
          <a:solidFill>
            <a:schemeClr val="dk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rPr>
        <a:t>发生变化时，可能产生“</a:t>
      </a:r>
      <a:r>
        <a:rPr kumimoji="0" lang="en-US" altLang="zh-CN" sz="2400" b="0" i="0" u="none" strike="noStrike" kern="1200" cap="none" spc="0" normalizeH="0" baseline="0" noProof="1" dirty="0">
          <a:solidFill>
            <a:schemeClr val="dk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rPr>
        <a:t>0”</a:t>
      </a:r>
      <a:r>
        <a:rPr kumimoji="0" lang="zh-CN" altLang="en-US" sz="2400" b="0" i="0" u="none" strike="noStrike" kern="1200" cap="none" spc="0" normalizeH="0" baseline="0" noProof="1" dirty="0">
          <a:solidFill>
            <a:schemeClr val="dk1"/>
          </a:solidFill>
          <a:latin typeface="微软雅黑" panose="020B0503020204020204" charset="-122"/>
          <a:ea typeface="微软雅黑" panose="020B0503020204020204" charset="-122"/>
          <a:cs typeface="微软雅黑" panose="020B0503020204020204" charset="-122"/>
        </a:rPr>
        <a:t>型险象。但通过选通脉冲对电路的输出门加以控制，令选通脉冲在电路稳定后出现，则可使输出避开险象脉冲，送出稳定输出信号。</a:t>
      </a:r>
      <a:endParaRPr kumimoji="0" lang="zh-CN" altLang="en-US" sz="2400" b="0" i="0" u="none" strike="noStrike" kern="1200" cap="none" spc="0" normalizeH="0" baseline="0" noProof="1" dirty="0">
        <a:solidFill>
          <a:schemeClr val="dk1"/>
        </a:solidFill>
        <a:latin typeface="微软雅黑" panose="020B0503020204020204" charset="-122"/>
        <a:ea typeface="微软雅黑" panose="020B0503020204020204" charset="-122"/>
        <a:cs typeface="微软雅黑" panose="020B0503020204020204" charset="-122"/>
      </a:endParaRPr>
    </a:p>
  </p:txBody>
</p:sp>
</file>